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>
          <p15:clr>
            <a:srgbClr val="000000"/>
          </p15:clr>
        </p15:guide>
        <p15:guide id="2" pos="2068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jakenTeAl+5x3RBU9eMt8cE4P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2928" y="-107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793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88200" tIns="44100" rIns="88200" bIns="441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-13092113" y="-16705262"/>
            <a:ext cx="26184225" cy="3491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/>
        </p:nvSpPr>
        <p:spPr>
          <a:xfrm>
            <a:off x="2020888" y="754063"/>
            <a:ext cx="2755900" cy="37226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200" tIns="44100" rIns="88200" bIns="441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3092113" y="-16705263"/>
            <a:ext cx="26184226" cy="349154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1944688" y="9758363"/>
            <a:ext cx="28514674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8705410" y="16517812"/>
            <a:ext cx="36865963" cy="729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-6146445" y="9496935"/>
            <a:ext cx="36865963" cy="2133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2430304" y="13422173"/>
            <a:ext cx="27543443" cy="926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4860608" y="24483959"/>
            <a:ext cx="22682835" cy="1104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620838" y="10082213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559696" y="27764494"/>
            <a:ext cx="27543443" cy="858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9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2559696" y="18312969"/>
            <a:ext cx="27543443" cy="94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620202" y="10081634"/>
            <a:ext cx="14311790" cy="2851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16472059" y="10081634"/>
            <a:ext cx="14311790" cy="2851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620203" y="9671567"/>
            <a:ext cx="14317416" cy="40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620203" y="13702216"/>
            <a:ext cx="14317416" cy="2489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16460809" y="9671567"/>
            <a:ext cx="14323040" cy="403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16460809" y="13702216"/>
            <a:ext cx="14323040" cy="2489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1620204" y="1720278"/>
            <a:ext cx="10660709" cy="732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2669083" y="1720281"/>
            <a:ext cx="18114764" cy="3687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620204" y="9041466"/>
            <a:ext cx="10660709" cy="2955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351421" y="30244891"/>
            <a:ext cx="19442430" cy="357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6351421" y="3860624"/>
            <a:ext cx="19442430" cy="2592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R="0" lvl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351421" y="33815472"/>
            <a:ext cx="19442430" cy="507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1620838" y="10082213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16208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11071225" y="40046275"/>
            <a:ext cx="10261600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23223538" y="40046275"/>
            <a:ext cx="7559675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Times New Roman"/>
              <a:buNone/>
              <a:defRPr sz="5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512400" y="8354025"/>
            <a:ext cx="29186100" cy="45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Instituição de origem: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Orientador: 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Valparaíso de Goiás – GO, 25 </a:t>
            </a: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outubro de 2019.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79563" y="42086213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464913" y="5923600"/>
            <a:ext cx="29186100" cy="137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Times New Roman"/>
              <a:buNone/>
            </a:pPr>
            <a:r>
              <a:rPr lang="pt-BR" sz="9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440385" y="14183048"/>
            <a:ext cx="29223764" cy="57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 do trabalho.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4252575" y="42749788"/>
            <a:ext cx="2127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8415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033673" y="18800881"/>
            <a:ext cx="5857915" cy="71438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2985036" y="13184258"/>
            <a:ext cx="5857916" cy="71438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2803625" y="24417500"/>
            <a:ext cx="6296400" cy="71430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033673" y="30106138"/>
            <a:ext cx="5857915" cy="71438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368377" y="19799672"/>
            <a:ext cx="29223764" cy="57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 do trabalho.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440375" y="700975"/>
            <a:ext cx="29223900" cy="45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" descr="Logo do IFG - Câmpus Valparaí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4813" y="700975"/>
            <a:ext cx="3426715" cy="45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296369" y="25488305"/>
            <a:ext cx="29223764" cy="57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 do trabalho.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 descr="Semana c&amp;t"/>
          <p:cNvPicPr preferRelativeResize="0"/>
          <p:nvPr/>
        </p:nvPicPr>
        <p:blipFill rotWithShape="1">
          <a:blip r:embed="rId4">
            <a:alphaModFix/>
          </a:blip>
          <a:srcRect l="5276"/>
          <a:stretch/>
        </p:blipFill>
        <p:spPr>
          <a:xfrm>
            <a:off x="1420175" y="700975"/>
            <a:ext cx="11137226" cy="45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1296369" y="31176938"/>
            <a:ext cx="29223764" cy="57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 do trabalho.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3033673" y="35434731"/>
            <a:ext cx="5857915" cy="71438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175" tIns="51075" rIns="102175" bIns="51075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pt-BR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296369" y="36505528"/>
            <a:ext cx="29223764" cy="57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6400" tIns="43200" rIns="86400" bIns="432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acordo com as normas da  ABNT.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2557400" y="1517500"/>
            <a:ext cx="13823700" cy="3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IV SEMANA DE CIÊNCIA E TECNOLOGIA DO IFG</a:t>
            </a:r>
            <a:endParaRPr sz="4800" b="1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CÂMPUS VALPARAÍSO</a:t>
            </a:r>
            <a:endParaRPr sz="48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latin typeface="Calibri"/>
                <a:ea typeface="Calibri"/>
                <a:cs typeface="Calibri"/>
                <a:sym typeface="Calibri"/>
              </a:rPr>
              <a:t>MOSTRA CIENTÍFICA</a:t>
            </a:r>
            <a:endParaRPr sz="5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569689-CAED-4EF4-99BE-521BA5504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571" y="40731042"/>
            <a:ext cx="6199456" cy="13816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B8B681-B6B9-4D62-8D39-C9D1C7DCE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4166" y="40859421"/>
            <a:ext cx="2261896" cy="10027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7A18BE-7ADE-4A26-85A3-5247FE217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4954" y="40515280"/>
            <a:ext cx="3247973" cy="15200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E2A110F-8DCA-49AC-AF3B-58804DED1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0404" y="40823553"/>
            <a:ext cx="3510628" cy="11828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D2270DA-2C72-4128-88E6-81737A750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00458" y="40923037"/>
            <a:ext cx="2266070" cy="1011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69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</cp:lastModifiedBy>
  <cp:revision>4</cp:revision>
  <dcterms:created xsi:type="dcterms:W3CDTF">1601-01-01T00:00:00Z</dcterms:created>
  <dcterms:modified xsi:type="dcterms:W3CDTF">2019-08-26T21:10:14Z</dcterms:modified>
</cp:coreProperties>
</file>